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474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32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50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0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119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891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2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59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77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508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60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7307C-91CB-4084-AED8-21E64A673A6E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E8336-F5D6-477C-87A2-6BD7C71F1C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314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/>
          <p:cNvGrpSpPr/>
          <p:nvPr/>
        </p:nvGrpSpPr>
        <p:grpSpPr>
          <a:xfrm>
            <a:off x="1012157" y="1338654"/>
            <a:ext cx="10167686" cy="4674975"/>
            <a:chOff x="949406" y="976182"/>
            <a:chExt cx="10167686" cy="4674975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49" t="21087" b="7846"/>
            <a:stretch/>
          </p:blipFill>
          <p:spPr>
            <a:xfrm>
              <a:off x="10006786" y="988540"/>
              <a:ext cx="1110306" cy="1746423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29" t="19411" r="9778" b="10528"/>
            <a:stretch/>
          </p:blipFill>
          <p:spPr>
            <a:xfrm>
              <a:off x="8598239" y="976182"/>
              <a:ext cx="1112108" cy="1721709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33" t="19998" r="22053" b="10277"/>
            <a:stretch/>
          </p:blipFill>
          <p:spPr>
            <a:xfrm>
              <a:off x="6988000" y="988540"/>
              <a:ext cx="1169773" cy="1713471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1" t="22765" r="31117" b="8516"/>
            <a:stretch/>
          </p:blipFill>
          <p:spPr>
            <a:xfrm>
              <a:off x="5474040" y="980302"/>
              <a:ext cx="1186249" cy="1688758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73" t="21422" r="41124" b="7176"/>
            <a:stretch/>
          </p:blipFill>
          <p:spPr>
            <a:xfrm>
              <a:off x="3943862" y="980302"/>
              <a:ext cx="1252151" cy="1754661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3" t="21758" r="51888" b="7511"/>
            <a:stretch/>
          </p:blipFill>
          <p:spPr>
            <a:xfrm>
              <a:off x="2496443" y="980302"/>
              <a:ext cx="1145060" cy="1738185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6" t="21087" r="66806" b="7176"/>
            <a:stretch/>
          </p:blipFill>
          <p:spPr>
            <a:xfrm>
              <a:off x="1000896" y="984418"/>
              <a:ext cx="1005016" cy="1762899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38" t="17735" r="6535" b="5500"/>
            <a:stretch/>
          </p:blipFill>
          <p:spPr>
            <a:xfrm>
              <a:off x="10006786" y="3764693"/>
              <a:ext cx="1013254" cy="1886464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87" t="17400" r="16388" b="6505"/>
            <a:stretch/>
          </p:blipFill>
          <p:spPr>
            <a:xfrm>
              <a:off x="8622953" y="3764693"/>
              <a:ext cx="1087394" cy="1869988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12" t="19411" r="26585" b="5835"/>
            <a:stretch/>
          </p:blipFill>
          <p:spPr>
            <a:xfrm>
              <a:off x="7123789" y="3764693"/>
              <a:ext cx="1178011" cy="1837038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04" t="20333" r="32538" b="3237"/>
            <a:stretch/>
          </p:blipFill>
          <p:spPr>
            <a:xfrm>
              <a:off x="5474040" y="3764693"/>
              <a:ext cx="1359243" cy="1878228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0" t="19075" r="43391" b="4495"/>
            <a:stretch/>
          </p:blipFill>
          <p:spPr>
            <a:xfrm>
              <a:off x="3943862" y="3764693"/>
              <a:ext cx="1336586" cy="1878227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3" t="21254" r="56609" b="2986"/>
            <a:stretch/>
          </p:blipFill>
          <p:spPr>
            <a:xfrm>
              <a:off x="2473283" y="3772930"/>
              <a:ext cx="1219200" cy="1861751"/>
            </a:xfrm>
            <a:prstGeom prst="rect">
              <a:avLst/>
            </a:prstGeom>
          </p:spPr>
        </p:pic>
        <p:pic>
          <p:nvPicPr>
            <p:cNvPr id="18" name="図 17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1" t="19663" r="68562" b="5584"/>
            <a:stretch/>
          </p:blipFill>
          <p:spPr>
            <a:xfrm>
              <a:off x="949406" y="3764693"/>
              <a:ext cx="1227438" cy="1837038"/>
            </a:xfrm>
            <a:prstGeom prst="rect">
              <a:avLst/>
            </a:prstGeom>
          </p:spPr>
        </p:pic>
      </p:grpSp>
      <p:sp>
        <p:nvSpPr>
          <p:cNvPr id="21" name="テキスト ボックス 20"/>
          <p:cNvSpPr txBox="1"/>
          <p:nvPr/>
        </p:nvSpPr>
        <p:spPr>
          <a:xfrm>
            <a:off x="4558560" y="333292"/>
            <a:ext cx="3074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足首の周期で切り取り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07524" y="794957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初期接地（イニシャルコンタクト）</a:t>
            </a:r>
            <a:endParaRPr kumimoji="1" lang="en-US" altLang="ja-JP" dirty="0" smtClean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507524" y="374135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立脚中期（ミッドスタンス）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272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4712450" y="333292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/>
              <a:t>膝</a:t>
            </a:r>
            <a:r>
              <a:rPr kumimoji="1" lang="ja-JP" altLang="en-US" sz="2400" dirty="0" smtClean="0"/>
              <a:t>の周期で切り取り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07524" y="794957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初期接地（イニシャルコンタクト）</a:t>
            </a:r>
            <a:endParaRPr kumimoji="1" lang="en-US" altLang="ja-JP" dirty="0" smtClean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507524" y="374135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立脚中期（ミッドスタンス）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3" t="24098" r="10924" b="9595"/>
          <a:stretch/>
        </p:blipFill>
        <p:spPr>
          <a:xfrm>
            <a:off x="9773098" y="1259016"/>
            <a:ext cx="1090294" cy="202102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8" t="21554" r="20156" b="10338"/>
          <a:stretch/>
        </p:blipFill>
        <p:spPr>
          <a:xfrm>
            <a:off x="8246458" y="1259016"/>
            <a:ext cx="1249510" cy="207593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1" t="23446" r="31576" b="7365"/>
          <a:stretch/>
        </p:blipFill>
        <p:spPr>
          <a:xfrm>
            <a:off x="6642206" y="1259016"/>
            <a:ext cx="1318054" cy="2108887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3" t="23491" r="43148" b="7050"/>
          <a:stretch/>
        </p:blipFill>
        <p:spPr>
          <a:xfrm>
            <a:off x="4838891" y="1259016"/>
            <a:ext cx="1449860" cy="211712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5" t="24526" r="54111" b="6555"/>
          <a:stretch/>
        </p:blipFill>
        <p:spPr>
          <a:xfrm>
            <a:off x="3088996" y="1259016"/>
            <a:ext cx="1507524" cy="2100648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22905" r="71165" b="7906"/>
          <a:stretch/>
        </p:blipFill>
        <p:spPr>
          <a:xfrm>
            <a:off x="1476182" y="1267253"/>
            <a:ext cx="1285103" cy="2108887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5" t="24525" r="1580" b="9259"/>
          <a:stretch/>
        </p:blipFill>
        <p:spPr>
          <a:xfrm>
            <a:off x="9708645" y="4127163"/>
            <a:ext cx="1219200" cy="2018278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4" t="22364" r="14979" b="11689"/>
          <a:stretch/>
        </p:blipFill>
        <p:spPr>
          <a:xfrm>
            <a:off x="8159144" y="4127163"/>
            <a:ext cx="1153298" cy="2010028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4" t="22860" r="27465" b="11193"/>
          <a:stretch/>
        </p:blipFill>
        <p:spPr>
          <a:xfrm>
            <a:off x="6471724" y="4176586"/>
            <a:ext cx="1169773" cy="2010032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5" t="25609" r="36601" b="8175"/>
          <a:stretch/>
        </p:blipFill>
        <p:spPr>
          <a:xfrm>
            <a:off x="4951904" y="4176594"/>
            <a:ext cx="1178011" cy="2018271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24256" r="48934" b="10338"/>
          <a:stretch/>
        </p:blipFill>
        <p:spPr>
          <a:xfrm>
            <a:off x="3261150" y="4176586"/>
            <a:ext cx="1219200" cy="1993557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 t="23717" r="63095" b="10337"/>
          <a:stretch/>
        </p:blipFill>
        <p:spPr>
          <a:xfrm>
            <a:off x="1571632" y="4176587"/>
            <a:ext cx="1219200" cy="20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5004998" y="333292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/>
              <a:t>理想</a:t>
            </a:r>
            <a:r>
              <a:rPr lang="ja-JP" altLang="en-US" sz="2400" dirty="0" smtClean="0"/>
              <a:t>の切り取り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07524" y="794957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初期接地（イニシャルコンタクト）</a:t>
            </a:r>
            <a:endParaRPr kumimoji="1" lang="en-US" altLang="ja-JP" dirty="0" smtClean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507524" y="374135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立脚中期（ミッドスタンス）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9" t="22427" r="2980" b="9187"/>
          <a:stretch/>
        </p:blipFill>
        <p:spPr>
          <a:xfrm>
            <a:off x="10331344" y="1351013"/>
            <a:ext cx="902565" cy="1787604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8" t="20660" r="10540" b="11472"/>
          <a:stretch/>
        </p:blipFill>
        <p:spPr>
          <a:xfrm>
            <a:off x="9018107" y="1346890"/>
            <a:ext cx="994404" cy="1777966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1" t="20751" r="21773" b="9466"/>
          <a:stretch/>
        </p:blipFill>
        <p:spPr>
          <a:xfrm>
            <a:off x="7710615" y="1351005"/>
            <a:ext cx="1070919" cy="1787612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6" t="20278" r="31164" b="7491"/>
          <a:stretch/>
        </p:blipFill>
        <p:spPr>
          <a:xfrm>
            <a:off x="6414377" y="1346890"/>
            <a:ext cx="1136822" cy="1853513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1" t="21688" r="43554" b="8007"/>
          <a:stretch/>
        </p:blipFill>
        <p:spPr>
          <a:xfrm>
            <a:off x="5004998" y="1346890"/>
            <a:ext cx="1202725" cy="1869989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21630" r="53800" b="7802"/>
          <a:stretch/>
        </p:blipFill>
        <p:spPr>
          <a:xfrm>
            <a:off x="3538090" y="1394077"/>
            <a:ext cx="1227057" cy="1822802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23856" r="67694" b="8960"/>
          <a:stretch/>
        </p:blipFill>
        <p:spPr>
          <a:xfrm>
            <a:off x="2041248" y="1396316"/>
            <a:ext cx="1252151" cy="1820563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7" r="79537" b="5172"/>
          <a:stretch/>
        </p:blipFill>
        <p:spPr>
          <a:xfrm>
            <a:off x="717213" y="1394077"/>
            <a:ext cx="936471" cy="1865867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3" t="22325" r="4947" b="13075"/>
          <a:stretch/>
        </p:blipFill>
        <p:spPr>
          <a:xfrm>
            <a:off x="10331344" y="4382530"/>
            <a:ext cx="963827" cy="1754659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9" t="20714" r="15789" b="11606"/>
          <a:stretch/>
        </p:blipFill>
        <p:spPr>
          <a:xfrm>
            <a:off x="9040447" y="4382530"/>
            <a:ext cx="972064" cy="1787612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2" t="22493" r="27847" b="11854"/>
          <a:stretch/>
        </p:blipFill>
        <p:spPr>
          <a:xfrm>
            <a:off x="7710615" y="4390769"/>
            <a:ext cx="947351" cy="1779373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2" t="22293" r="36798" b="7627"/>
          <a:stretch/>
        </p:blipFill>
        <p:spPr>
          <a:xfrm>
            <a:off x="6414377" y="4390769"/>
            <a:ext cx="988540" cy="1804087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0" t="23100" r="49437" b="8076"/>
          <a:stretch/>
        </p:blipFill>
        <p:spPr>
          <a:xfrm>
            <a:off x="5153279" y="4440196"/>
            <a:ext cx="906162" cy="175466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23230" r="60518" b="6085"/>
          <a:stretch/>
        </p:blipFill>
        <p:spPr>
          <a:xfrm>
            <a:off x="3830091" y="4440196"/>
            <a:ext cx="914400" cy="175466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" t="24240" r="71205" b="7600"/>
          <a:stretch/>
        </p:blipFill>
        <p:spPr>
          <a:xfrm>
            <a:off x="2115387" y="4440196"/>
            <a:ext cx="1103871" cy="1754659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3" r="82043" b="4812"/>
          <a:stretch/>
        </p:blipFill>
        <p:spPr>
          <a:xfrm>
            <a:off x="804517" y="4440193"/>
            <a:ext cx="737651" cy="16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2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43</Words>
  <Application>Microsoft Office PowerPoint</Application>
  <PresentationFormat>ワイド画面</PresentationFormat>
  <Paragraphs>9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　健太</dc:creator>
  <cp:lastModifiedBy>鈴木　健太</cp:lastModifiedBy>
  <cp:revision>7</cp:revision>
  <dcterms:created xsi:type="dcterms:W3CDTF">2020-01-23T16:40:50Z</dcterms:created>
  <dcterms:modified xsi:type="dcterms:W3CDTF">2020-01-23T17:57:00Z</dcterms:modified>
</cp:coreProperties>
</file>